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70" r:id="rId8"/>
    <p:sldId id="260" r:id="rId9"/>
    <p:sldId id="271" r:id="rId10"/>
    <p:sldId id="265" r:id="rId11"/>
    <p:sldId id="268" r:id="rId12"/>
    <p:sldId id="261" r:id="rId13"/>
    <p:sldId id="262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499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584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943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762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47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1104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935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4804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62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73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030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724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02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56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713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72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76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BE8B6E5-11C9-42FC-BED1-44CDB5B0036D}" type="datetimeFigureOut">
              <a:rPr lang="hu-HU" smtClean="0"/>
              <a:t>2024. 12. 15.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B02549A-8B81-4505-94AE-528CDB55704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820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hu.wikipedia.org/wiki/Kar&#225;csony" TargetMode="External"/><Relationship Id="rId2" Type="http://schemas.openxmlformats.org/officeDocument/2006/relationships/hyperlink" Target="https://getbootstrap.com/docs/5.3/getting-started/download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michalsnik.github.io/ao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534953-9132-4912-9DBA-1A8087D30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113" y="2090176"/>
            <a:ext cx="9021774" cy="2677648"/>
          </a:xfrm>
        </p:spPr>
        <p:txBody>
          <a:bodyPr anchor="ctr"/>
          <a:lstStyle/>
          <a:p>
            <a:pPr algn="ctr"/>
            <a:r>
              <a:rPr lang="hu-HU" dirty="0">
                <a:latin typeface="Bernard MT Condensed" panose="02050806060905020404" pitchFamily="18" charset="0"/>
              </a:rPr>
              <a:t>Karácsonyi Honlap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365B565-ED79-45CC-9987-6580D2094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964" y="5495059"/>
            <a:ext cx="8825658" cy="861420"/>
          </a:xfrm>
        </p:spPr>
        <p:txBody>
          <a:bodyPr anchor="b"/>
          <a:lstStyle/>
          <a:p>
            <a:pPr algn="r"/>
            <a:r>
              <a:rPr lang="hu-HU" dirty="0">
                <a:latin typeface="Bernard MT Condensed" panose="02050806060905020404" pitchFamily="18" charset="0"/>
              </a:rPr>
              <a:t>Szekta tagok: Császár Róbert, Grósz Patrik, Sánta Vivien</a:t>
            </a:r>
          </a:p>
        </p:txBody>
      </p:sp>
    </p:spTree>
    <p:extLst>
      <p:ext uri="{BB962C8B-B14F-4D97-AF65-F5344CB8AC3E}">
        <p14:creationId xmlns:p14="http://schemas.microsoft.com/office/powerpoint/2010/main" val="26718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06F4-72E3-8054-07F3-40C68A5F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93B209-085C-15B3-0FE5-1D73F8FD2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130" y="2746623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Oldal 4: Filmes bónuszok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Ez az oldal azért készült el hogy egy kellemes karácsonyi estére szórakoztató filmeket ajánlunk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oldal munkálatai 12.15-én </a:t>
            </a:r>
            <a:r>
              <a:rPr lang="hu-HU" sz="2400" dirty="0" err="1">
                <a:latin typeface="Bodoni MT" panose="02070603080606020203" pitchFamily="18" charset="0"/>
              </a:rPr>
              <a:t>fejeződtek</a:t>
            </a:r>
            <a:r>
              <a:rPr lang="hu-HU" sz="2400" dirty="0">
                <a:latin typeface="Bodoni MT" panose="02070603080606020203" pitchFamily="18" charset="0"/>
              </a:rPr>
              <a:t> be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Ezt az oldalt mindannyian közösen csináltuk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DAB9C692-0B18-60B2-02E2-0E0FCAB39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76" y="2831730"/>
            <a:ext cx="4824412" cy="3015257"/>
          </a:xfrm>
        </p:spPr>
      </p:pic>
    </p:spTree>
    <p:extLst>
      <p:ext uri="{BB962C8B-B14F-4D97-AF65-F5344CB8AC3E}">
        <p14:creationId xmlns:p14="http://schemas.microsoft.com/office/powerpoint/2010/main" val="5153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12FC03C0-C5B0-70F3-FEBA-E34A38E7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426D8861-B92B-AC17-FDAA-003C67470E6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18624" y="979422"/>
            <a:ext cx="3141879" cy="122092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bg1"/>
                </a:solidFill>
                <a:latin typeface="Bodoni MT" panose="02070603080606020203" pitchFamily="18" charset="0"/>
              </a:rPr>
              <a:t>A fényfüzér megalkotásához szintén </a:t>
            </a:r>
            <a:r>
              <a:rPr lang="hu-HU" sz="2000" dirty="0" err="1">
                <a:solidFill>
                  <a:schemeClr val="bg1"/>
                </a:solidFill>
                <a:latin typeface="Bodoni MT" panose="02070603080606020203" pitchFamily="18" charset="0"/>
              </a:rPr>
              <a:t>js</a:t>
            </a:r>
            <a:r>
              <a:rPr lang="hu-HU" sz="2000" dirty="0">
                <a:solidFill>
                  <a:schemeClr val="bg1"/>
                </a:solidFill>
                <a:latin typeface="Bodoni MT" panose="02070603080606020203" pitchFamily="18" charset="0"/>
              </a:rPr>
              <a:t> lett használva.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36FE206F-5EC1-4764-0CA6-A8FEB8CF09F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207921" y="5193879"/>
            <a:ext cx="3147009" cy="136939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bg1"/>
                </a:solidFill>
                <a:latin typeface="Bodoni MT" panose="02070603080606020203" pitchFamily="18" charset="0"/>
              </a:rPr>
              <a:t>Ezen az oldalon film ajánlások láthatóak egy kellemes karácsonyi estére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32A34FD3-A627-0BF6-8FFA-AE9D9F36893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294729" y="2810308"/>
            <a:ext cx="3145536" cy="81034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bg1"/>
                </a:solidFill>
                <a:latin typeface="Bodoni MT" panose="02070603080606020203" pitchFamily="18" charset="0"/>
              </a:rPr>
              <a:t>Minden film címén található egy link</a:t>
            </a:r>
          </a:p>
        </p:txBody>
      </p:sp>
    </p:spTree>
    <p:extLst>
      <p:ext uri="{BB962C8B-B14F-4D97-AF65-F5344CB8AC3E}">
        <p14:creationId xmlns:p14="http://schemas.microsoft.com/office/powerpoint/2010/main" val="8573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DF611A-ED90-44F1-9828-A78BF245E0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A munka felosztása és időtartama: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 munka megkezdése előtt mindent átbeszéltünk és közös egyetértésre jutottunk.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 honlap minden oldalához mindenki hozzá tett valamit.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 munka előrehaladtával a kommunikáció </a:t>
            </a:r>
            <a:r>
              <a:rPr lang="hu-HU" sz="2400" dirty="0" err="1">
                <a:latin typeface="Bodoni MT" panose="02070603080606020203" pitchFamily="18" charset="0"/>
              </a:rPr>
              <a:t>discordon</a:t>
            </a:r>
            <a:r>
              <a:rPr lang="hu-HU" sz="2400" dirty="0">
                <a:latin typeface="Bodoni MT" panose="02070603080606020203" pitchFamily="18" charset="0"/>
              </a:rPr>
              <a:t> folyt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4E6F999-4024-44F2-827E-5DF6B00AD2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latin typeface="Bodoni MT" panose="02070603080606020203" pitchFamily="18" charset="0"/>
              </a:rPr>
              <a:t>A projekten 2024.12.05-én kezdtünk el dolgozni.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 munka 2024.12.15-én fejeződött be.</a:t>
            </a:r>
          </a:p>
        </p:txBody>
      </p:sp>
    </p:spTree>
    <p:extLst>
      <p:ext uri="{BB962C8B-B14F-4D97-AF65-F5344CB8AC3E}">
        <p14:creationId xmlns:p14="http://schemas.microsoft.com/office/powerpoint/2010/main" val="17873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3">
            <a:extLst>
              <a:ext uri="{FF2B5EF4-FFF2-40B4-BE49-F238E27FC236}">
                <a16:creationId xmlns:a16="http://schemas.microsoft.com/office/drawing/2014/main" id="{DF6281CE-9D3C-4DE5-9DCC-82D67E55C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2946" y="2603500"/>
            <a:ext cx="9980926" cy="3416300"/>
          </a:xfrm>
        </p:spPr>
        <p:txBody>
          <a:bodyPr/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Jövőbeli tervek: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esetlegesen felmerülő hibák kijavítása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Valamint az oldalt teljesen </a:t>
            </a:r>
            <a:r>
              <a:rPr lang="hu-HU" sz="2400" dirty="0" err="1">
                <a:latin typeface="Bodoni MT" panose="02070603080606020203" pitchFamily="18" charset="0"/>
              </a:rPr>
              <a:t>responsivvá</a:t>
            </a:r>
            <a:r>
              <a:rPr lang="hu-HU" sz="2400" dirty="0">
                <a:latin typeface="Bodoni MT" panose="02070603080606020203" pitchFamily="18" charset="0"/>
              </a:rPr>
              <a:t> tenni</a:t>
            </a:r>
          </a:p>
        </p:txBody>
      </p:sp>
    </p:spTree>
    <p:extLst>
      <p:ext uri="{BB962C8B-B14F-4D97-AF65-F5344CB8AC3E}">
        <p14:creationId xmlns:p14="http://schemas.microsoft.com/office/powerpoint/2010/main" val="48904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 helye 5">
            <a:extLst>
              <a:ext uri="{FF2B5EF4-FFF2-40B4-BE49-F238E27FC236}">
                <a16:creationId xmlns:a16="http://schemas.microsoft.com/office/drawing/2014/main" id="{E5AD85B6-A70E-2308-2922-55733B6A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838199"/>
            <a:ext cx="9882092" cy="852056"/>
          </a:xfrm>
        </p:spPr>
        <p:txBody>
          <a:bodyPr anchor="ctr"/>
          <a:lstStyle/>
          <a:p>
            <a:r>
              <a:rPr lang="hu-HU" sz="3200" dirty="0">
                <a:solidFill>
                  <a:schemeClr val="bg1"/>
                </a:solidFill>
                <a:latin typeface="Bodoni MT" panose="02070603080606020203" pitchFamily="18" charset="0"/>
              </a:rPr>
              <a:t>Linkek: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785231B9-C64B-CA97-8FFF-23006E9C4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493818"/>
            <a:ext cx="9882091" cy="3525983"/>
          </a:xfrm>
        </p:spPr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https://getbootstrap.com/docs/5.3/getting-started/download/</a:t>
            </a:r>
            <a:endParaRPr lang="hu-HU" dirty="0"/>
          </a:p>
          <a:p>
            <a:r>
              <a:rPr lang="hu-HU" dirty="0">
                <a:hlinkClick r:id="rId3"/>
              </a:rPr>
              <a:t>https://www.w3schools.com/</a:t>
            </a:r>
            <a:endParaRPr lang="hu-HU" dirty="0"/>
          </a:p>
          <a:p>
            <a:r>
              <a:rPr lang="hu-HU" dirty="0">
                <a:hlinkClick r:id="rId4"/>
              </a:rPr>
              <a:t>https://michalsnik.github.io/aos/</a:t>
            </a:r>
            <a:endParaRPr lang="hu-HU" dirty="0"/>
          </a:p>
          <a:p>
            <a:r>
              <a:rPr lang="hu-HU" dirty="0">
                <a:hlinkClick r:id="rId5"/>
              </a:rPr>
              <a:t>https://www.youtube.com/</a:t>
            </a:r>
            <a:endParaRPr lang="hu-HU" dirty="0"/>
          </a:p>
          <a:p>
            <a:r>
              <a:rPr lang="hu-HU" dirty="0">
                <a:hlinkClick r:id="rId6"/>
              </a:rPr>
              <a:t>https://www.google.com/</a:t>
            </a:r>
            <a:endParaRPr lang="hu-HU" dirty="0"/>
          </a:p>
          <a:p>
            <a:r>
              <a:rPr lang="hu-HU" dirty="0">
                <a:hlinkClick r:id="rId7"/>
              </a:rPr>
              <a:t>https://hu.wikipedia.org/wiki/Karácsony</a:t>
            </a:r>
            <a:endParaRPr lang="hu-HU" dirty="0"/>
          </a:p>
          <a:p>
            <a:r>
              <a:rPr lang="hu-HU" dirty="0">
                <a:hlinkClick r:id="rId4"/>
              </a:rPr>
              <a:t>https://michalsnik.github.io/aos/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26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3FE2E0-B3F0-0D2B-E410-11F4E36F8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90176"/>
            <a:ext cx="8825658" cy="2677648"/>
          </a:xfrm>
        </p:spPr>
        <p:txBody>
          <a:bodyPr anchor="ctr"/>
          <a:lstStyle/>
          <a:p>
            <a:pPr algn="ctr"/>
            <a:r>
              <a:rPr lang="hu-HU" dirty="0">
                <a:latin typeface="Bernard MT Condensed" panose="02050806060905020404" pitchFamily="18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860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8E4936-9BA7-48F0-920E-FE4902F9E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89" y="1038445"/>
            <a:ext cx="11382955" cy="83806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u-HU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A honlap címe: A Mi Karácsonyunk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79511D8-8CBB-4C50-BACF-18FB08F70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389" y="2393342"/>
            <a:ext cx="4982157" cy="434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Téma: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 karácsony története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Receptek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Karácsonyi filmes utalások(vagy valami hasonló)</a:t>
            </a:r>
          </a:p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Több témát választottunk mert nem szerettünk volna egy témához ragaszkodni.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4FF68C2-8D86-4F2D-A591-87E6640D3E88}"/>
              </a:ext>
            </a:extLst>
          </p:cNvPr>
          <p:cNvSpPr txBox="1"/>
          <p:nvPr/>
        </p:nvSpPr>
        <p:spPr>
          <a:xfrm>
            <a:off x="6096000" y="2393342"/>
            <a:ext cx="5322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Bodoni MT" panose="02070603080606020203" pitchFamily="18" charset="0"/>
              </a:rPr>
              <a:t>Célja: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Hogy egy helyen megtalálható legyen a legtöbb karácsonnyal kapcsolatos dolog.</a:t>
            </a:r>
          </a:p>
          <a:p>
            <a:endParaRPr lang="hu-HU" sz="2400" dirty="0">
              <a:latin typeface="Bodoni MT" panose="02070603080606020203" pitchFamily="18" charset="0"/>
            </a:endParaRPr>
          </a:p>
          <a:p>
            <a:r>
              <a:rPr lang="hu-HU" sz="2400" dirty="0">
                <a:latin typeface="Bodoni MT" panose="02070603080606020203" pitchFamily="18" charset="0"/>
              </a:rPr>
              <a:t>Az oldalt bárki könnyen használhatja majd az egyszerű elrendezés és családbarát tartalom miatt.</a:t>
            </a:r>
          </a:p>
        </p:txBody>
      </p:sp>
    </p:spTree>
    <p:extLst>
      <p:ext uri="{BB962C8B-B14F-4D97-AF65-F5344CB8AC3E}">
        <p14:creationId xmlns:p14="http://schemas.microsoft.com/office/powerpoint/2010/main" val="6685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36286-2E9E-46BD-9F8B-21006F0E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ernard MT Condensed" panose="02050806060905020404" pitchFamily="18" charset="0"/>
              </a:rPr>
              <a:t>Részletek: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3686FB-B9D2-4344-840A-B5E0283007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Főoldal: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Egyszerű felépítése lesz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Célja az átláthatóság és Könnyű navigáció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oldal két részben készült el: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hu-HU" dirty="0">
                <a:latin typeface="Bodoni MT" panose="02070603080606020203" pitchFamily="18" charset="0"/>
              </a:rPr>
              <a:t>Fő része 12.08-án</a:t>
            </a:r>
          </a:p>
          <a:p>
            <a:pPr marL="857250" lvl="1" indent="-457200">
              <a:buFont typeface="Wingdings" panose="05000000000000000000" pitchFamily="2" charset="2"/>
              <a:buChar char="ü"/>
            </a:pPr>
            <a:r>
              <a:rPr lang="hu-HU" dirty="0">
                <a:latin typeface="Bodoni MT" panose="02070603080606020203" pitchFamily="18" charset="0"/>
              </a:rPr>
              <a:t>A kisebb finomítások és animáció 12.15-én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403B8E6-7DDE-4E46-969E-85E84F7E38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9682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01394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1BEECC8E-3049-2B28-1095-932B2BBB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7798D49F-B9A3-8312-4B22-475E9478749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910731" y="1813711"/>
            <a:ext cx="3141879" cy="107021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A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navbar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kialakítása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bootstrap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segíségével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történt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AAD341F-D128-2DC7-4F96-4A456132407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98103" y="2560927"/>
            <a:ext cx="3147009" cy="107021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A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hópelyhek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megalkotásához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js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lett használva.</a:t>
            </a:r>
          </a:p>
        </p:txBody>
      </p:sp>
    </p:spTree>
    <p:extLst>
      <p:ext uri="{BB962C8B-B14F-4D97-AF65-F5344CB8AC3E}">
        <p14:creationId xmlns:p14="http://schemas.microsoft.com/office/powerpoint/2010/main" val="10902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91E85D1-9600-DD39-9241-6EBD02367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F9C60D7C-8370-BB6C-6C49-C80E5FF8ACA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96335" y="2653292"/>
            <a:ext cx="3141879" cy="129063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A </a:t>
            </a:r>
            <a:r>
              <a:rPr lang="hu-HU" sz="2000" dirty="0" err="1">
                <a:solidFill>
                  <a:schemeClr val="tx1"/>
                </a:solidFill>
                <a:latin typeface="Bodoni MT" panose="02070603080606020203" pitchFamily="18" charset="0"/>
              </a:rPr>
              <a:t>footer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 minden elemére AOS(</a:t>
            </a:r>
            <a:r>
              <a:rPr lang="hu-HU" dirty="0" err="1">
                <a:solidFill>
                  <a:schemeClr val="tx1"/>
                </a:solidFill>
                <a:latin typeface="Bodoni MT" panose="02070603080606020203" pitchFamily="18" charset="0"/>
              </a:rPr>
              <a:t>Animate</a:t>
            </a:r>
            <a:r>
              <a:rPr lang="hu-HU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odoni MT" panose="02070603080606020203" pitchFamily="18" charset="0"/>
              </a:rPr>
              <a:t>On</a:t>
            </a:r>
            <a:r>
              <a:rPr lang="hu-HU" dirty="0">
                <a:solidFill>
                  <a:schemeClr val="tx1"/>
                </a:solidFill>
                <a:latin typeface="Bodoni MT" panose="02070603080606020203" pitchFamily="18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Bodoni MT" panose="02070603080606020203" pitchFamily="18" charset="0"/>
              </a:rPr>
              <a:t>Scroll</a:t>
            </a:r>
            <a:r>
              <a:rPr lang="hu-HU" sz="2000" dirty="0">
                <a:solidFill>
                  <a:schemeClr val="tx1"/>
                </a:solidFill>
                <a:latin typeface="Bodoni MT" panose="02070603080606020203" pitchFamily="18" charset="0"/>
              </a:rPr>
              <a:t>) animáció került</a:t>
            </a:r>
          </a:p>
        </p:txBody>
      </p:sp>
    </p:spTree>
    <p:extLst>
      <p:ext uri="{BB962C8B-B14F-4D97-AF65-F5344CB8AC3E}">
        <p14:creationId xmlns:p14="http://schemas.microsoft.com/office/powerpoint/2010/main" val="7939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650FD-EA40-4E4F-9F23-ECAFC4985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054" y="2759082"/>
            <a:ext cx="4825158" cy="34163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u-HU" sz="2400" dirty="0">
                <a:latin typeface="Bodoni MT" panose="02070603080606020203" pitchFamily="18" charset="0"/>
              </a:rPr>
              <a:t>Oldal 2: A karácsony története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Használva lesz: </a:t>
            </a:r>
            <a:r>
              <a:rPr lang="hu-HU" sz="2400" dirty="0" err="1">
                <a:latin typeface="Bodoni MT" panose="02070603080606020203" pitchFamily="18" charset="0"/>
              </a:rPr>
              <a:t>css</a:t>
            </a:r>
            <a:r>
              <a:rPr lang="hu-HU" sz="2400" dirty="0">
                <a:latin typeface="Bodoni MT" panose="02070603080606020203" pitchFamily="18" charset="0"/>
              </a:rPr>
              <a:t>, </a:t>
            </a:r>
            <a:r>
              <a:rPr lang="hu-HU" sz="2400" dirty="0" err="1">
                <a:latin typeface="Bodoni MT" panose="02070603080606020203" pitchFamily="18" charset="0"/>
              </a:rPr>
              <a:t>html</a:t>
            </a:r>
            <a:r>
              <a:rPr lang="hu-HU" sz="2400" dirty="0">
                <a:latin typeface="Bodoni MT" panose="02070603080606020203" pitchFamily="18" charset="0"/>
              </a:rPr>
              <a:t>, </a:t>
            </a:r>
            <a:r>
              <a:rPr lang="hu-HU" sz="2400" dirty="0" err="1">
                <a:latin typeface="Bodoni MT" panose="02070603080606020203" pitchFamily="18" charset="0"/>
              </a:rPr>
              <a:t>bootstrap</a:t>
            </a:r>
            <a:endParaRPr lang="hu-HU" sz="2400" dirty="0">
              <a:latin typeface="Bodoni MT" panose="02070603080606020203" pitchFamily="18" charset="0"/>
            </a:endParaRPr>
          </a:p>
          <a:p>
            <a:r>
              <a:rPr lang="hu-HU" sz="2400" dirty="0">
                <a:latin typeface="Bodoni MT" panose="02070603080606020203" pitchFamily="18" charset="0"/>
              </a:rPr>
              <a:t>Készítette: Grósz Patrik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oldal ezen része, a karácsony történetét, illetve a különböző kultúrákban való megjelenését mutatja be.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oldal dizájnja visszafogott, átlátható</a:t>
            </a:r>
          </a:p>
          <a:p>
            <a:r>
              <a:rPr lang="hu-HU" sz="2400" dirty="0">
                <a:latin typeface="Bodoni MT" panose="02070603080606020203" pitchFamily="18" charset="0"/>
              </a:rPr>
              <a:t>Az oldal tetején, villódzó fényfűzér található, hogy a karácsonyi hangulat </a:t>
            </a:r>
            <a:r>
              <a:rPr lang="hu-HU" sz="2400" dirty="0" err="1">
                <a:latin typeface="Bodoni MT" panose="02070603080606020203" pitchFamily="18" charset="0"/>
              </a:rPr>
              <a:t>méginkább</a:t>
            </a:r>
            <a:r>
              <a:rPr lang="hu-HU" sz="2400" dirty="0">
                <a:latin typeface="Bodoni MT" panose="02070603080606020203" pitchFamily="18" charset="0"/>
              </a:rPr>
              <a:t> átadódjon az oldalt megtekintő személynek.</a:t>
            </a:r>
          </a:p>
          <a:p>
            <a:endParaRPr lang="hu-HU" sz="2400" dirty="0">
              <a:latin typeface="Bodoni MT" panose="02070603080606020203" pitchFamily="18" charset="0"/>
            </a:endParaRPr>
          </a:p>
          <a:p>
            <a:endParaRPr lang="hu-HU" sz="2400" dirty="0">
              <a:latin typeface="Bodoni MT" panose="02070603080606020203" pitchFamily="18" charset="0"/>
            </a:endParaRPr>
          </a:p>
          <a:p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34684432-3212-7499-A497-755FF289D6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58" y="2738672"/>
            <a:ext cx="4824412" cy="2710716"/>
          </a:xfrm>
        </p:spPr>
      </p:pic>
    </p:spTree>
    <p:extLst>
      <p:ext uri="{BB962C8B-B14F-4D97-AF65-F5344CB8AC3E}">
        <p14:creationId xmlns:p14="http://schemas.microsoft.com/office/powerpoint/2010/main" val="2919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076325" y="1047750"/>
            <a:ext cx="26193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hu-HU" sz="1700" dirty="0" err="1">
                <a:latin typeface="Bodoni MT" panose="02070603080606020203" pitchFamily="18" charset="0"/>
              </a:rPr>
              <a:t>Javascript</a:t>
            </a:r>
            <a:r>
              <a:rPr lang="hu-HU" sz="1700" dirty="0">
                <a:latin typeface="Bodoni MT" panose="02070603080606020203" pitchFamily="18" charset="0"/>
              </a:rPr>
              <a:t> a fényekhez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3809999" y="390525"/>
            <a:ext cx="29241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hu-HU" sz="1700" dirty="0" err="1">
                <a:latin typeface="Bodoni MT" panose="02070603080606020203" pitchFamily="18" charset="0"/>
              </a:rPr>
              <a:t>Navbar</a:t>
            </a:r>
            <a:r>
              <a:rPr lang="hu-HU" sz="1700" dirty="0">
                <a:latin typeface="Bodoni MT" panose="02070603080606020203" pitchFamily="18" charset="0"/>
              </a:rPr>
              <a:t> a navigáláshoz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0" y="2599893"/>
            <a:ext cx="184785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hu-HU" sz="1700" dirty="0" err="1">
                <a:latin typeface="Bodoni MT" panose="02070603080606020203" pitchFamily="18" charset="0"/>
              </a:rPr>
              <a:t>Section-ök</a:t>
            </a:r>
            <a:r>
              <a:rPr lang="hu-HU" sz="1700" dirty="0">
                <a:latin typeface="Bodoni MT" panose="02070603080606020203" pitchFamily="18" charset="0"/>
              </a:rPr>
              <a:t> használata, az egyszerűbb átláthatóság érdekében. </a:t>
            </a:r>
          </a:p>
        </p:txBody>
      </p:sp>
    </p:spTree>
    <p:extLst>
      <p:ext uri="{BB962C8B-B14F-4D97-AF65-F5344CB8AC3E}">
        <p14:creationId xmlns:p14="http://schemas.microsoft.com/office/powerpoint/2010/main" val="324176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170424-1716-4260-BB15-06046A534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455" y="2560320"/>
            <a:ext cx="5585258" cy="3990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600" dirty="0">
                <a:latin typeface="Bodoni MT" panose="02070603080606020203" pitchFamily="18" charset="0"/>
              </a:rPr>
              <a:t>Oldal 3: Receptek</a:t>
            </a:r>
          </a:p>
          <a:p>
            <a:r>
              <a:rPr lang="hu-HU" sz="1600" dirty="0">
                <a:latin typeface="Bodoni MT" panose="02070603080606020203" pitchFamily="18" charset="0"/>
              </a:rPr>
              <a:t>Használva lesz: CSS, HTML, </a:t>
            </a:r>
            <a:r>
              <a:rPr lang="hu-HU" sz="1600" dirty="0" err="1">
                <a:latin typeface="Bodoni MT" panose="02070603080606020203" pitchFamily="18" charset="0"/>
              </a:rPr>
              <a:t>Bootstrap</a:t>
            </a:r>
            <a:endParaRPr lang="hu-HU" sz="1600" dirty="0">
              <a:latin typeface="Bodoni MT" panose="02070603080606020203" pitchFamily="18" charset="0"/>
            </a:endParaRPr>
          </a:p>
          <a:p>
            <a:r>
              <a:rPr lang="hu-HU" sz="1600" dirty="0">
                <a:latin typeface="Bodoni MT" panose="02070603080606020203" pitchFamily="18" charset="0"/>
              </a:rPr>
              <a:t>Készítette: Császár Róbert</a:t>
            </a:r>
          </a:p>
          <a:p>
            <a:r>
              <a:rPr lang="hu-HU" sz="1600" dirty="0">
                <a:latin typeface="Bodoni MT" panose="02070603080606020203" pitchFamily="18" charset="0"/>
              </a:rPr>
              <a:t>Megjelenése minimalista de igényes, gazdag</a:t>
            </a:r>
          </a:p>
          <a:p>
            <a:r>
              <a:rPr lang="hu-HU" sz="1600" dirty="0">
                <a:latin typeface="Bodoni MT" panose="02070603080606020203" pitchFamily="18" charset="0"/>
              </a:rPr>
              <a:t>Nem csak az Internet és a nagyvilág hagyományai, de saját kedvenc ünnepi fogás, desszert és nassolni való is szerepel benne</a:t>
            </a:r>
          </a:p>
          <a:p>
            <a:r>
              <a:rPr lang="hu-HU" sz="1600" dirty="0" err="1">
                <a:latin typeface="Bodoni MT" panose="02070603080606020203" pitchFamily="18" charset="0"/>
              </a:rPr>
              <a:t>Hópelyheket</a:t>
            </a:r>
            <a:r>
              <a:rPr lang="hu-HU" sz="1600" dirty="0">
                <a:latin typeface="Bodoni MT" panose="02070603080606020203" pitchFamily="18" charset="0"/>
              </a:rPr>
              <a:t> használ, JS-CSS </a:t>
            </a:r>
            <a:r>
              <a:rPr lang="hu-HU" sz="1600" dirty="0" err="1">
                <a:latin typeface="Bodoni MT" panose="02070603080606020203" pitchFamily="18" charset="0"/>
              </a:rPr>
              <a:t>kombóval</a:t>
            </a:r>
            <a:endParaRPr lang="hu-HU" sz="1600" dirty="0">
              <a:latin typeface="Bodoni MT" panose="02070603080606020203" pitchFamily="18" charset="0"/>
            </a:endParaRPr>
          </a:p>
          <a:p>
            <a:r>
              <a:rPr lang="hu-HU" sz="1600" dirty="0" err="1">
                <a:latin typeface="Bodoni MT" panose="02070603080606020203" pitchFamily="18" charset="0"/>
              </a:rPr>
              <a:t>Kódbeli</a:t>
            </a:r>
            <a:r>
              <a:rPr lang="hu-HU" sz="1600" dirty="0">
                <a:latin typeface="Bodoni MT" panose="02070603080606020203" pitchFamily="18" charset="0"/>
              </a:rPr>
              <a:t> felépítése </a:t>
            </a:r>
            <a:r>
              <a:rPr lang="hu-HU" sz="1600" dirty="0" err="1">
                <a:latin typeface="Bodoni MT" panose="02070603080606020203" pitchFamily="18" charset="0"/>
              </a:rPr>
              <a:t>section</a:t>
            </a:r>
            <a:r>
              <a:rPr lang="hu-HU" sz="1600" dirty="0">
                <a:latin typeface="Bodoni MT" panose="02070603080606020203" pitchFamily="18" charset="0"/>
              </a:rPr>
              <a:t>-ökre, osztott div-</a:t>
            </a:r>
            <a:r>
              <a:rPr lang="hu-HU" sz="1600" dirty="0" err="1">
                <a:latin typeface="Bodoni MT" panose="02070603080606020203" pitchFamily="18" charset="0"/>
              </a:rPr>
              <a:t>ekre</a:t>
            </a:r>
            <a:r>
              <a:rPr lang="hu-HU" sz="1600" dirty="0">
                <a:latin typeface="Bodoni MT" panose="02070603080606020203" pitchFamily="18" charset="0"/>
              </a:rPr>
              <a:t>, szabálytalan col-okra oszlik</a:t>
            </a:r>
          </a:p>
          <a:p>
            <a:r>
              <a:rPr lang="hu-HU" sz="1600" dirty="0">
                <a:latin typeface="Bodoni MT" panose="02070603080606020203" pitchFamily="18" charset="0"/>
              </a:rPr>
              <a:t>Színvilágban a karácsonyi konyha hangulatát próbálja tükrözni, több-kevesebb sikerrel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F92F3D50-4A72-4E0B-9427-6F0CAA9364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4" y="3097907"/>
            <a:ext cx="4824412" cy="2713731"/>
          </a:xfrm>
        </p:spPr>
      </p:pic>
    </p:spTree>
    <p:extLst>
      <p:ext uri="{BB962C8B-B14F-4D97-AF65-F5344CB8AC3E}">
        <p14:creationId xmlns:p14="http://schemas.microsoft.com/office/powerpoint/2010/main" val="6439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252"/>
            <a:ext cx="12192000" cy="5935748"/>
          </a:xfrm>
          <a:prstGeom prst="rect">
            <a:avLst/>
          </a:prstGeom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DF8E4936-9BA7-48F0-920E-FE4902F9E6E5}"/>
              </a:ext>
            </a:extLst>
          </p:cNvPr>
          <p:cNvSpPr txBox="1">
            <a:spLocks/>
          </p:cNvSpPr>
          <p:nvPr/>
        </p:nvSpPr>
        <p:spPr>
          <a:xfrm>
            <a:off x="404522" y="84190"/>
            <a:ext cx="11382955" cy="8380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hu-HU" sz="4400" dirty="0">
                <a:solidFill>
                  <a:schemeClr val="tx1"/>
                </a:solidFill>
                <a:latin typeface="Bernard MT Condensed" panose="02050806060905020404" pitchFamily="18" charset="0"/>
              </a:rPr>
              <a:t>A Receptes Részleg</a:t>
            </a:r>
          </a:p>
        </p:txBody>
      </p:sp>
    </p:spTree>
    <p:extLst>
      <p:ext uri="{BB962C8B-B14F-4D97-AF65-F5344CB8AC3E}">
        <p14:creationId xmlns:p14="http://schemas.microsoft.com/office/powerpoint/2010/main" val="349999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Li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</TotalTime>
  <Words>464</Words>
  <Application>Microsoft Office PowerPoint</Application>
  <PresentationFormat>Szélesvásznú</PresentationFormat>
  <Paragraphs>66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Bernard MT Condensed</vt:lpstr>
      <vt:lpstr>Bodoni MT</vt:lpstr>
      <vt:lpstr>Century Gothic</vt:lpstr>
      <vt:lpstr>Wingdings</vt:lpstr>
      <vt:lpstr>Wingdings 3</vt:lpstr>
      <vt:lpstr>Ion tanácsterem</vt:lpstr>
      <vt:lpstr>Karácsonyi Honlap Projekt</vt:lpstr>
      <vt:lpstr>PowerPoint-bemutató</vt:lpstr>
      <vt:lpstr>Részletek: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Karácsonyi Honlap Projekt</dc:title>
  <dc:creator>Asus-01</dc:creator>
  <cp:lastModifiedBy>Vivien Sánta</cp:lastModifiedBy>
  <cp:revision>25</cp:revision>
  <dcterms:created xsi:type="dcterms:W3CDTF">2024-12-05T07:08:47Z</dcterms:created>
  <dcterms:modified xsi:type="dcterms:W3CDTF">2024-12-15T20:37:20Z</dcterms:modified>
</cp:coreProperties>
</file>